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63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-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B00F18-B729-4E11-A50F-4C9D5E660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16741D5-E97D-4EDD-A8C1-405CFDD99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FDD98B-05EE-40A9-99B8-C8100EB4F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140D-22FA-413F-852F-B04B8AF0A702}" type="datetimeFigureOut">
              <a:rPr lang="fr-FR" smtClean="0"/>
              <a:t>16/12/2018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9FA362-E7CE-4EFB-B9BC-B6360C3F4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D9C08D-56F1-4B36-891B-569BAC75C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9506-4078-4D11-8C46-2457D9B9405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245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/>
    </mc:Choice>
    <mc:Fallback xmlns="">
      <p:transition advClick="0" advTm="1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62FB2C-F069-4AA0-9884-E31A51BEB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55F49D7-4178-4180-9F6D-DBDDD4D61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E4D7CA-CE4A-4E06-9F2D-8AB3D04C7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140D-22FA-413F-852F-B04B8AF0A702}" type="datetimeFigureOut">
              <a:rPr lang="fr-FR" smtClean="0"/>
              <a:t>16/12/2018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91C67E-F172-4056-AC84-15AC79BE9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BAFF7D-4905-4D80-BE58-7660DE472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9506-4078-4D11-8C46-2457D9B9405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270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/>
    </mc:Choice>
    <mc:Fallback xmlns="">
      <p:transition advClick="0" advTm="1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8D1523F-0F1C-413F-B9A8-8AA779581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8FC43F3-A275-4FBA-B84A-C208C9DB0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FEC975-74F1-4BE4-BFF4-96CEB8AA6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140D-22FA-413F-852F-B04B8AF0A702}" type="datetimeFigureOut">
              <a:rPr lang="fr-FR" smtClean="0"/>
              <a:t>16/12/2018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9EB60D-FFED-42BF-9318-5B50A78FA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1153D0-883B-48ED-9466-BA011AF8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9506-4078-4D11-8C46-2457D9B9405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026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/>
    </mc:Choice>
    <mc:Fallback xmlns="">
      <p:transition advClick="0" advTm="1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A8EEF5-8A81-40CD-9264-EB8DE7907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B3A281-53A5-4635-909F-25E0E80D6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EE0BE0-151A-4650-AE27-9A21F9F97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140D-22FA-413F-852F-B04B8AF0A702}" type="datetimeFigureOut">
              <a:rPr lang="fr-FR" smtClean="0"/>
              <a:t>16/12/2018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D20CF9-E0D6-4CCB-B141-5BFA2EFB2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5A7116-9704-4A94-8096-AA69BA1C7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9506-4078-4D11-8C46-2457D9B9405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275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/>
    </mc:Choice>
    <mc:Fallback xmlns="">
      <p:transition advClick="0" advTm="1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332CBE-8EFC-4A43-844B-0D05BAD66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BD1F74-442B-4A1E-B7F6-887823292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783DCB-24A9-4A4F-AF8E-901625C56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140D-22FA-413F-852F-B04B8AF0A702}" type="datetimeFigureOut">
              <a:rPr lang="fr-FR" smtClean="0"/>
              <a:t>16/12/2018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4A9B41-E96E-4F10-87E1-82EF64A6C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144045-C254-4E37-8BE8-BFF1657D5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9506-4078-4D11-8C46-2457D9B9405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352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/>
    </mc:Choice>
    <mc:Fallback xmlns="">
      <p:transition advClick="0" advTm="1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B4C21-99C2-4110-B2F7-DB867DC54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C793F9-DD50-465E-BCA7-B64C28EBB7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DD0531-A6BA-4039-B8CC-E782E0BA3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1F7CC7C-8142-4371-9E76-85D70D46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140D-22FA-413F-852F-B04B8AF0A702}" type="datetimeFigureOut">
              <a:rPr lang="fr-FR" smtClean="0"/>
              <a:t>16/12/2018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81327D-C64D-4F1A-860B-87C2F25B6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649961-2A41-4622-A5A9-01D15B115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9506-4078-4D11-8C46-2457D9B9405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506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/>
    </mc:Choice>
    <mc:Fallback xmlns="">
      <p:transition advClick="0" advTm="1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626349-C30D-4180-A5D0-56A911CC8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B6ABD0-6CDE-48C2-A2C4-7C1BCA42A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E1545B-D011-44B0-9311-45C395679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76CC147-5EFF-400C-AF88-B955A5A63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F696A9B-8F27-4E52-8CE1-63BDF7A0B7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3B2168F-E54B-4EED-A0FD-C13C0BCB1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140D-22FA-413F-852F-B04B8AF0A702}" type="datetimeFigureOut">
              <a:rPr lang="fr-FR" smtClean="0"/>
              <a:t>16/12/2018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0784B26-CE1C-4293-A44C-CEE63DC45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9D21A26-4A6E-4C9A-991D-74679DC6F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9506-4078-4D11-8C46-2457D9B9405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220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/>
    </mc:Choice>
    <mc:Fallback xmlns="">
      <p:transition advClick="0" advTm="1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4A5BEA-579A-4408-8E44-7B21796A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183924A-CF28-44AB-A7E8-2083FAED5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140D-22FA-413F-852F-B04B8AF0A702}" type="datetimeFigureOut">
              <a:rPr lang="fr-FR" smtClean="0"/>
              <a:t>16/12/2018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34DC2DD-5132-4E0A-9041-06D193167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63FF90-F9D1-4B9D-B395-A94F05652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9506-4078-4D11-8C46-2457D9B9405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432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/>
    </mc:Choice>
    <mc:Fallback xmlns="">
      <p:transition advClick="0" advTm="1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B35071D-C6E9-4B60-B83E-072D44AC7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140D-22FA-413F-852F-B04B8AF0A702}" type="datetimeFigureOut">
              <a:rPr lang="fr-FR" smtClean="0"/>
              <a:t>16/12/2018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9ECB915-F6C1-4935-AAA1-B2807BD33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8CF3243-DF0D-4739-A5B4-3502D085D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9506-4078-4D11-8C46-2457D9B9405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239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/>
    </mc:Choice>
    <mc:Fallback xmlns="">
      <p:transition advClick="0" advTm="1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A3857B-B5D6-4307-BF24-30913C4DB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980CE9-DE99-46A9-8B2B-F04BFDB82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BF7E13A-2140-4306-AB08-EA910D891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4EC800D-4A6A-4B4F-A5C9-4B139B51C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140D-22FA-413F-852F-B04B8AF0A702}" type="datetimeFigureOut">
              <a:rPr lang="fr-FR" smtClean="0"/>
              <a:t>16/12/2018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85084C-6CCD-497B-9F89-335A39D6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EA7CD2-9B1C-47A4-AA4C-F9296673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9506-4078-4D11-8C46-2457D9B9405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516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/>
    </mc:Choice>
    <mc:Fallback xmlns="">
      <p:transition advClick="0" advTm="1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2BED67-EFDE-445A-82C5-8A9B1E1AD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4073668-7BCC-4C51-ADA9-B89BE71C71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FFC466-1066-4DE8-AADB-96A9F3A3F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906313-B834-41E5-8BB0-05937AAB6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140D-22FA-413F-852F-B04B8AF0A702}" type="datetimeFigureOut">
              <a:rPr lang="fr-FR" smtClean="0"/>
              <a:t>16/12/2018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555FDD-A8CE-49CA-9C3F-CF31AE003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57A727-CA8E-4EF1-83C6-B93454FE5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9506-4078-4D11-8C46-2457D9B9405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135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/>
    </mc:Choice>
    <mc:Fallback xmlns="">
      <p:transition advClick="0" advTm="1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3CA154A-0A71-42C1-B2F2-D57EE4E41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D9193A-88DF-481E-A1AE-96001E515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843494-6F2F-4DF4-B72B-60EC1CAAC6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E140D-22FA-413F-852F-B04B8AF0A702}" type="datetimeFigureOut">
              <a:rPr lang="fr-FR" smtClean="0"/>
              <a:t>16/12/2018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57C919-1943-491E-855C-3756CC3E3E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11ECA9-D933-4833-AC70-6D747405F6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49506-4078-4D11-8C46-2457D9B9405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207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1000"/>
    </mc:Choice>
    <mc:Fallback xmlns="">
      <p:transition advClick="0" advTm="1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DA0976B-5849-44AE-B9A2-13AD552605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471" y="0"/>
            <a:ext cx="5663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00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>
        <p14:vortex dir="r"/>
      </p:transition>
    </mc:Choice>
    <mc:Fallback xmlns="">
      <p:transition spd="slow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EF65A9-A35C-4416-83E0-ABB2E70AB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84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CHAMPIONNAT NATIONAL 2018 Chambéry (73)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BEAA761-2755-4269-B2A6-DF756AC307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814479"/>
              </p:ext>
            </p:extLst>
          </p:nvPr>
        </p:nvGraphicFramePr>
        <p:xfrm>
          <a:off x="0" y="614496"/>
          <a:ext cx="12192000" cy="6415868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743740">
                  <a:extLst>
                    <a:ext uri="{9D8B030D-6E8A-4147-A177-3AD203B41FA5}">
                      <a16:colId xmlns:a16="http://schemas.microsoft.com/office/drawing/2014/main" val="1992847965"/>
                    </a:ext>
                  </a:extLst>
                </a:gridCol>
                <a:gridCol w="4593265">
                  <a:extLst>
                    <a:ext uri="{9D8B030D-6E8A-4147-A177-3AD203B41FA5}">
                      <a16:colId xmlns:a16="http://schemas.microsoft.com/office/drawing/2014/main" val="1685367577"/>
                    </a:ext>
                  </a:extLst>
                </a:gridCol>
                <a:gridCol w="1265274">
                  <a:extLst>
                    <a:ext uri="{9D8B030D-6E8A-4147-A177-3AD203B41FA5}">
                      <a16:colId xmlns:a16="http://schemas.microsoft.com/office/drawing/2014/main" val="3500835792"/>
                    </a:ext>
                  </a:extLst>
                </a:gridCol>
                <a:gridCol w="4589721">
                  <a:extLst>
                    <a:ext uri="{9D8B030D-6E8A-4147-A177-3AD203B41FA5}">
                      <a16:colId xmlns:a16="http://schemas.microsoft.com/office/drawing/2014/main" val="2582995697"/>
                    </a:ext>
                  </a:extLst>
                </a:gridCol>
              </a:tblGrid>
              <a:tr h="463931">
                <a:tc gridSpan="2">
                  <a:txBody>
                    <a:bodyPr/>
                    <a:lstStyle/>
                    <a:p>
                      <a:pPr algn="l"/>
                      <a:r>
                        <a:rPr lang="fr-FR" sz="3200" dirty="0"/>
                        <a:t>Géants des Flandres</a:t>
                      </a:r>
                      <a:endParaRPr lang="fr-FR" sz="3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fr-FR" sz="2800" dirty="0"/>
                        <a:t>Juges :    HAAS    ET   ATTAGNIANT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261281"/>
                  </a:ext>
                </a:extLst>
              </a:tr>
              <a:tr h="567890">
                <a:tc>
                  <a:txBody>
                    <a:bodyPr/>
                    <a:lstStyle/>
                    <a:p>
                      <a:endParaRPr lang="fr-FR" sz="800" dirty="0"/>
                    </a:p>
                    <a:p>
                      <a:endParaRPr lang="fr-FR" sz="800" dirty="0"/>
                    </a:p>
                    <a:p>
                      <a:pPr algn="ctr"/>
                      <a:endParaRPr lang="fr-FR" sz="800" dirty="0"/>
                    </a:p>
                    <a:p>
                      <a:pPr algn="ctr"/>
                      <a:r>
                        <a:rPr lang="fr-FR" sz="1800" dirty="0"/>
                        <a:t> ID185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Champion Mâle</a:t>
                      </a:r>
                      <a:endParaRPr lang="fr-FR" sz="32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216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VOISIN Daniel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280082"/>
                  </a:ext>
                </a:extLst>
              </a:tr>
              <a:tr h="624921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algn="ctr"/>
                      <a:r>
                        <a:rPr lang="fr-FR" dirty="0"/>
                        <a:t>HF966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Vice Champion Mâle</a:t>
                      </a:r>
                      <a:endParaRPr lang="fr-FR" sz="32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237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MICHELOTTI OD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588079"/>
                  </a:ext>
                </a:extLst>
              </a:tr>
              <a:tr h="598128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algn="ctr"/>
                      <a:r>
                        <a:rPr lang="fr-FR" dirty="0"/>
                        <a:t>IL233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Championne Femelle</a:t>
                      </a:r>
                      <a:endParaRPr lang="fr-FR" sz="32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307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</a:t>
                      </a:r>
                      <a:r>
                        <a:rPr lang="fr-FR" sz="2800" kern="1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 Mr  LAMALLE </a:t>
                      </a:r>
                      <a:r>
                        <a:rPr lang="fr-FR" sz="2800" kern="1200" cap="none" spc="0" dirty="0" err="1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Eric</a:t>
                      </a:r>
                      <a:endParaRPr lang="fr-FR" sz="2800" b="1" kern="1200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073731"/>
                  </a:ext>
                </a:extLst>
              </a:tr>
              <a:tr h="598128">
                <a:tc>
                  <a:txBody>
                    <a:bodyPr/>
                    <a:lstStyle/>
                    <a:p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IE198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Vice Championne Femelle</a:t>
                      </a:r>
                      <a:endParaRPr lang="fr-FR" sz="32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312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PATOUILLARD JC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099189"/>
                  </a:ext>
                </a:extLst>
              </a:tr>
              <a:tr h="598127">
                <a:tc>
                  <a:txBody>
                    <a:bodyPr/>
                    <a:lstStyle/>
                    <a:p>
                      <a:r>
                        <a:rPr lang="fr-FR" sz="2000" u="sng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Prix D’élevage</a:t>
                      </a:r>
                      <a:endParaRPr lang="fr-FR" sz="2000" b="1" i="1" u="sng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Champion</a:t>
                      </a:r>
                      <a:endParaRPr lang="fr-FR" sz="32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385 Pt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VOISIN Daniel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524968"/>
                  </a:ext>
                </a:extLst>
              </a:tr>
              <a:tr h="59812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u="none" strike="noStrike" kern="1200" cap="none" spc="0" normalizeH="0" baseline="0" noProof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uLnTx/>
                          <a:uFillTx/>
                        </a:rPr>
                        <a:t>Vice Champion</a:t>
                      </a:r>
                      <a:endParaRPr lang="fr-F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384 Pt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CHASSAGNY Olivier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355097"/>
                  </a:ext>
                </a:extLst>
              </a:tr>
              <a:tr h="59812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3 </a:t>
                      </a:r>
                      <a:r>
                        <a:rPr lang="fr-FR" sz="3200" cap="none" spc="0" dirty="0" err="1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eme</a:t>
                      </a:r>
                      <a:r>
                        <a:rPr lang="fr-FR" sz="3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 Prix d’élevage</a:t>
                      </a:r>
                      <a:endParaRPr lang="fr-FR" sz="32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384 Pt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DUCHEMIN Laurent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889639"/>
                  </a:ext>
                </a:extLst>
              </a:tr>
              <a:tr h="598127">
                <a:tc gridSpan="2"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Meilleur couleur  (M)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 329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DUCHEMIN Laurent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62722"/>
                  </a:ext>
                </a:extLst>
              </a:tr>
              <a:tr h="77711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Meilleur couleur  (F)</a:t>
                      </a:r>
                    </a:p>
                    <a:p>
                      <a:endParaRPr lang="fr-F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 334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 SOLETY Florian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2279022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95CF51C0-D183-4278-9421-986CC25A5BFF}"/>
              </a:ext>
            </a:extLst>
          </p:cNvPr>
          <p:cNvSpPr txBox="1"/>
          <p:nvPr/>
        </p:nvSpPr>
        <p:spPr>
          <a:xfrm>
            <a:off x="42526" y="1186414"/>
            <a:ext cx="1701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9C20D97-F11C-4C3B-9C42-DE150E290ED8}"/>
              </a:ext>
            </a:extLst>
          </p:cNvPr>
          <p:cNvSpPr txBox="1"/>
          <p:nvPr/>
        </p:nvSpPr>
        <p:spPr>
          <a:xfrm>
            <a:off x="42526" y="1896262"/>
            <a:ext cx="1616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399EEFA-8E4B-434B-90DD-37CE185F958F}"/>
              </a:ext>
            </a:extLst>
          </p:cNvPr>
          <p:cNvSpPr txBox="1"/>
          <p:nvPr/>
        </p:nvSpPr>
        <p:spPr>
          <a:xfrm>
            <a:off x="42526" y="2547616"/>
            <a:ext cx="1616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151E75E-287F-4E3A-8A39-2DEAAAAF01ED}"/>
              </a:ext>
            </a:extLst>
          </p:cNvPr>
          <p:cNvSpPr txBox="1"/>
          <p:nvPr/>
        </p:nvSpPr>
        <p:spPr>
          <a:xfrm>
            <a:off x="42526" y="3198970"/>
            <a:ext cx="1616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B82B563-5114-429C-84BB-B0E04AFC7F95}"/>
              </a:ext>
            </a:extLst>
          </p:cNvPr>
          <p:cNvSpPr txBox="1"/>
          <p:nvPr/>
        </p:nvSpPr>
        <p:spPr>
          <a:xfrm>
            <a:off x="3390141" y="5672730"/>
            <a:ext cx="2096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    ID902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AA3637D-8AD3-4555-AD82-CEDB8421BD1C}"/>
              </a:ext>
            </a:extLst>
          </p:cNvPr>
          <p:cNvSpPr txBox="1"/>
          <p:nvPr/>
        </p:nvSpPr>
        <p:spPr>
          <a:xfrm>
            <a:off x="3430898" y="6287226"/>
            <a:ext cx="197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  IE532</a:t>
            </a:r>
          </a:p>
        </p:txBody>
      </p:sp>
    </p:spTree>
    <p:extLst>
      <p:ext uri="{BB962C8B-B14F-4D97-AF65-F5344CB8AC3E}">
        <p14:creationId xmlns:p14="http://schemas.microsoft.com/office/powerpoint/2010/main" val="3178263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0000">
        <p15:prstTrans prst="curtains"/>
      </p:transition>
    </mc:Choice>
    <mc:Fallback xmlns="">
      <p:transition spd="slow" advClick="0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EF65A9-A35C-4416-83E0-ABB2E70AB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84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CHAMPIONNAT NATIONAL 2018 Chambéry (73)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BEAA761-2755-4269-B2A6-DF756AC307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998859"/>
              </p:ext>
            </p:extLst>
          </p:nvPr>
        </p:nvGraphicFramePr>
        <p:xfrm>
          <a:off x="0" y="617699"/>
          <a:ext cx="12192000" cy="6415868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743740">
                  <a:extLst>
                    <a:ext uri="{9D8B030D-6E8A-4147-A177-3AD203B41FA5}">
                      <a16:colId xmlns:a16="http://schemas.microsoft.com/office/drawing/2014/main" val="1992847965"/>
                    </a:ext>
                  </a:extLst>
                </a:gridCol>
                <a:gridCol w="4506231">
                  <a:extLst>
                    <a:ext uri="{9D8B030D-6E8A-4147-A177-3AD203B41FA5}">
                      <a16:colId xmlns:a16="http://schemas.microsoft.com/office/drawing/2014/main" val="1685367577"/>
                    </a:ext>
                  </a:extLst>
                </a:gridCol>
                <a:gridCol w="1480008">
                  <a:extLst>
                    <a:ext uri="{9D8B030D-6E8A-4147-A177-3AD203B41FA5}">
                      <a16:colId xmlns:a16="http://schemas.microsoft.com/office/drawing/2014/main" val="3500835792"/>
                    </a:ext>
                  </a:extLst>
                </a:gridCol>
                <a:gridCol w="4462021">
                  <a:extLst>
                    <a:ext uri="{9D8B030D-6E8A-4147-A177-3AD203B41FA5}">
                      <a16:colId xmlns:a16="http://schemas.microsoft.com/office/drawing/2014/main" val="2582995697"/>
                    </a:ext>
                  </a:extLst>
                </a:gridCol>
              </a:tblGrid>
              <a:tr h="460800">
                <a:tc gridSpan="2">
                  <a:txBody>
                    <a:bodyPr/>
                    <a:lstStyle/>
                    <a:p>
                      <a:pPr algn="l"/>
                      <a:r>
                        <a:rPr lang="fr-FR" sz="3200" dirty="0"/>
                        <a:t>Béliers Français</a:t>
                      </a:r>
                      <a:endParaRPr lang="fr-FR" sz="3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fr-FR" sz="2800" dirty="0"/>
                        <a:t>Juges :   MOUREY  ET PONSARD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261281"/>
                  </a:ext>
                </a:extLst>
              </a:tr>
              <a:tr h="567890">
                <a:tc>
                  <a:txBody>
                    <a:bodyPr/>
                    <a:lstStyle/>
                    <a:p>
                      <a:endParaRPr lang="fr-FR" sz="800" dirty="0"/>
                    </a:p>
                    <a:p>
                      <a:endParaRPr lang="fr-FR" sz="800" dirty="0"/>
                    </a:p>
                    <a:p>
                      <a:endParaRPr lang="fr-FR" sz="800" dirty="0"/>
                    </a:p>
                    <a:p>
                      <a:pPr algn="ctr"/>
                      <a:r>
                        <a:rPr lang="fr-FR" sz="1800" dirty="0"/>
                        <a:t>ID530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Champion Mâle</a:t>
                      </a:r>
                      <a:endParaRPr lang="fr-FR" sz="32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412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 NEPLAZ Roland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280082"/>
                  </a:ext>
                </a:extLst>
              </a:tr>
              <a:tr h="567890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algn="ctr"/>
                      <a:r>
                        <a:rPr lang="fr-FR" dirty="0"/>
                        <a:t>IE367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Vice Champion Mâle</a:t>
                      </a:r>
                      <a:endParaRPr lang="fr-FR" sz="32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483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LOUIS Kevin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588079"/>
                  </a:ext>
                </a:extLst>
              </a:tr>
              <a:tr h="598128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algn="ctr"/>
                      <a:r>
                        <a:rPr lang="fr-FR" dirty="0"/>
                        <a:t>ID366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Championne Femelle</a:t>
                      </a:r>
                      <a:endParaRPr lang="fr-FR" sz="32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433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</a:t>
                      </a:r>
                      <a:r>
                        <a:rPr lang="fr-FR" sz="2800" kern="1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 Mr  RIEDINGER Jacques</a:t>
                      </a:r>
                      <a:endParaRPr lang="fr-FR" sz="2800" b="1" kern="1200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073731"/>
                  </a:ext>
                </a:extLst>
              </a:tr>
              <a:tr h="598128">
                <a:tc>
                  <a:txBody>
                    <a:bodyPr/>
                    <a:lstStyle/>
                    <a:p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ID388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Vice Championne Femelle</a:t>
                      </a:r>
                      <a:endParaRPr lang="fr-FR" sz="32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434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RIEDINGER Jacques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099189"/>
                  </a:ext>
                </a:extLst>
              </a:tr>
              <a:tr h="598127">
                <a:tc>
                  <a:txBody>
                    <a:bodyPr/>
                    <a:lstStyle/>
                    <a:p>
                      <a:r>
                        <a:rPr lang="fr-FR" sz="2000" u="sng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Prix D’élevage</a:t>
                      </a:r>
                      <a:endParaRPr lang="fr-FR" sz="2000" b="1" i="1" u="sng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Champion</a:t>
                      </a:r>
                      <a:endParaRPr lang="fr-FR" sz="32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385,5  Pt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RIEDINGER Jacques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524968"/>
                  </a:ext>
                </a:extLst>
              </a:tr>
              <a:tr h="59812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u="none" strike="noStrike" kern="1200" cap="none" spc="0" normalizeH="0" baseline="0" noProof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uLnTx/>
                          <a:uFillTx/>
                        </a:rPr>
                        <a:t>Vice Champion</a:t>
                      </a:r>
                      <a:endParaRPr lang="fr-F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385 Pt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NEPLAZ Roland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355097"/>
                  </a:ext>
                </a:extLst>
              </a:tr>
              <a:tr h="59812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3 </a:t>
                      </a:r>
                      <a:r>
                        <a:rPr lang="fr-FR" sz="3200" cap="none" spc="0" dirty="0" err="1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eme</a:t>
                      </a:r>
                      <a:r>
                        <a:rPr lang="fr-FR" sz="3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 Prix d’élevage</a:t>
                      </a:r>
                      <a:endParaRPr lang="fr-FR" sz="32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384 Pt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DUGRAIN Pierre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889639"/>
                  </a:ext>
                </a:extLst>
              </a:tr>
              <a:tr h="598127">
                <a:tc gridSpan="2"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Meilleur couleur  (M)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483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LOUIS Kevin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62722"/>
                  </a:ext>
                </a:extLst>
              </a:tr>
              <a:tr h="77711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Meilleur couleur  (F)</a:t>
                      </a:r>
                    </a:p>
                    <a:p>
                      <a:endParaRPr lang="fr-F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485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LOUIS Kevin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2279022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95CF51C0-D183-4278-9421-986CC25A5BFF}"/>
              </a:ext>
            </a:extLst>
          </p:cNvPr>
          <p:cNvSpPr txBox="1"/>
          <p:nvPr/>
        </p:nvSpPr>
        <p:spPr>
          <a:xfrm>
            <a:off x="42527" y="1288945"/>
            <a:ext cx="1701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9C20D97-F11C-4C3B-9C42-DE150E290ED8}"/>
              </a:ext>
            </a:extLst>
          </p:cNvPr>
          <p:cNvSpPr txBox="1"/>
          <p:nvPr/>
        </p:nvSpPr>
        <p:spPr>
          <a:xfrm>
            <a:off x="42527" y="1914661"/>
            <a:ext cx="1616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399EEFA-8E4B-434B-90DD-37CE185F958F}"/>
              </a:ext>
            </a:extLst>
          </p:cNvPr>
          <p:cNvSpPr txBox="1"/>
          <p:nvPr/>
        </p:nvSpPr>
        <p:spPr>
          <a:xfrm>
            <a:off x="42526" y="2540377"/>
            <a:ext cx="1616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151E75E-287F-4E3A-8A39-2DEAAAAF01ED}"/>
              </a:ext>
            </a:extLst>
          </p:cNvPr>
          <p:cNvSpPr txBox="1"/>
          <p:nvPr/>
        </p:nvSpPr>
        <p:spPr>
          <a:xfrm>
            <a:off x="42525" y="3183463"/>
            <a:ext cx="1616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B82B563-5114-429C-84BB-B0E04AFC7F95}"/>
              </a:ext>
            </a:extLst>
          </p:cNvPr>
          <p:cNvSpPr txBox="1"/>
          <p:nvPr/>
        </p:nvSpPr>
        <p:spPr>
          <a:xfrm>
            <a:off x="3597531" y="5701825"/>
            <a:ext cx="1992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 IE367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AA3637D-8AD3-4555-AD82-CEDB8421BD1C}"/>
              </a:ext>
            </a:extLst>
          </p:cNvPr>
          <p:cNvSpPr txBox="1"/>
          <p:nvPr/>
        </p:nvSpPr>
        <p:spPr>
          <a:xfrm>
            <a:off x="3597532" y="6414587"/>
            <a:ext cx="1992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 IE360</a:t>
            </a:r>
          </a:p>
        </p:txBody>
      </p:sp>
    </p:spTree>
    <p:extLst>
      <p:ext uri="{BB962C8B-B14F-4D97-AF65-F5344CB8AC3E}">
        <p14:creationId xmlns:p14="http://schemas.microsoft.com/office/powerpoint/2010/main" val="2201651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0000">
        <p15:prstTrans prst="curtains"/>
      </p:transition>
    </mc:Choice>
    <mc:Fallback xmlns="">
      <p:transition spd="slow" advClick="0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EF65A9-A35C-4416-83E0-ABB2E70AB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84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CHAMPIONNAT NATIONAL 2018 Chambéry (73)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BEAA761-2755-4269-B2A6-DF756AC307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346486"/>
              </p:ext>
            </p:extLst>
          </p:nvPr>
        </p:nvGraphicFramePr>
        <p:xfrm>
          <a:off x="0" y="550263"/>
          <a:ext cx="12192000" cy="6475794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743740">
                  <a:extLst>
                    <a:ext uri="{9D8B030D-6E8A-4147-A177-3AD203B41FA5}">
                      <a16:colId xmlns:a16="http://schemas.microsoft.com/office/drawing/2014/main" val="1992847965"/>
                    </a:ext>
                  </a:extLst>
                </a:gridCol>
                <a:gridCol w="4593265">
                  <a:extLst>
                    <a:ext uri="{9D8B030D-6E8A-4147-A177-3AD203B41FA5}">
                      <a16:colId xmlns:a16="http://schemas.microsoft.com/office/drawing/2014/main" val="1685367577"/>
                    </a:ext>
                  </a:extLst>
                </a:gridCol>
                <a:gridCol w="1572084">
                  <a:extLst>
                    <a:ext uri="{9D8B030D-6E8A-4147-A177-3AD203B41FA5}">
                      <a16:colId xmlns:a16="http://schemas.microsoft.com/office/drawing/2014/main" val="3500835792"/>
                    </a:ext>
                  </a:extLst>
                </a:gridCol>
                <a:gridCol w="4282911">
                  <a:extLst>
                    <a:ext uri="{9D8B030D-6E8A-4147-A177-3AD203B41FA5}">
                      <a16:colId xmlns:a16="http://schemas.microsoft.com/office/drawing/2014/main" val="2582995697"/>
                    </a:ext>
                  </a:extLst>
                </a:gridCol>
              </a:tblGrid>
              <a:tr h="589242">
                <a:tc gridSpan="2">
                  <a:txBody>
                    <a:bodyPr/>
                    <a:lstStyle/>
                    <a:p>
                      <a:pPr algn="l"/>
                      <a:r>
                        <a:rPr lang="fr-FR" sz="3200" dirty="0"/>
                        <a:t>Géants Papillons Français</a:t>
                      </a:r>
                      <a:endParaRPr lang="fr-FR" sz="3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fr-FR" sz="2800" dirty="0"/>
                        <a:t>Juges :  CHALENCON  ET BEHEM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261281"/>
                  </a:ext>
                </a:extLst>
              </a:tr>
              <a:tr h="588176">
                <a:tc>
                  <a:txBody>
                    <a:bodyPr/>
                    <a:lstStyle/>
                    <a:p>
                      <a:endParaRPr lang="fr-FR" sz="800" dirty="0"/>
                    </a:p>
                    <a:p>
                      <a:endParaRPr lang="fr-FR" sz="800" dirty="0"/>
                    </a:p>
                    <a:p>
                      <a:endParaRPr lang="fr-FR" sz="800" dirty="0"/>
                    </a:p>
                    <a:p>
                      <a:pPr algn="ctr"/>
                      <a:r>
                        <a:rPr lang="fr-FR" sz="1800" dirty="0"/>
                        <a:t>IE309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Champion Mâle</a:t>
                      </a:r>
                      <a:endParaRPr lang="fr-FR" sz="32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 497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JULLIEN Michel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280082"/>
                  </a:ext>
                </a:extLst>
              </a:tr>
              <a:tr h="588176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algn="ctr"/>
                      <a:r>
                        <a:rPr lang="fr-FR" dirty="0"/>
                        <a:t>ID237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Vice Champion Mâle</a:t>
                      </a:r>
                      <a:endParaRPr lang="fr-FR" sz="32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511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RABOISSON </a:t>
                      </a:r>
                      <a:r>
                        <a:rPr lang="fr-FR" sz="2800" cap="none" spc="0" dirty="0" err="1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Jerôme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588079"/>
                  </a:ext>
                </a:extLst>
              </a:tr>
              <a:tr h="607481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algn="ctr"/>
                      <a:r>
                        <a:rPr lang="fr-FR" dirty="0"/>
                        <a:t>ID243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Championne Femelle</a:t>
                      </a:r>
                      <a:endParaRPr lang="fr-FR" sz="32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550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</a:t>
                      </a:r>
                      <a:r>
                        <a:rPr lang="fr-FR" sz="2800" kern="1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 Mr  RABOISSON </a:t>
                      </a:r>
                      <a:r>
                        <a:rPr lang="fr-FR" sz="2800" kern="1200" cap="none" spc="0" dirty="0" err="1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Jerôme</a:t>
                      </a:r>
                      <a:endParaRPr lang="fr-FR" sz="2800" b="1" kern="1200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073731"/>
                  </a:ext>
                </a:extLst>
              </a:tr>
              <a:tr h="607481">
                <a:tc>
                  <a:txBody>
                    <a:bodyPr/>
                    <a:lstStyle/>
                    <a:p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IE720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Vice Championne Femelle</a:t>
                      </a:r>
                      <a:endParaRPr lang="fr-FR" sz="32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560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PRAT Goulven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099189"/>
                  </a:ext>
                </a:extLst>
              </a:tr>
              <a:tr h="607480">
                <a:tc>
                  <a:txBody>
                    <a:bodyPr/>
                    <a:lstStyle/>
                    <a:p>
                      <a:r>
                        <a:rPr lang="fr-FR" sz="2000" u="sng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Prix D’élevage</a:t>
                      </a:r>
                      <a:endParaRPr lang="fr-FR" sz="2000" b="1" i="1" u="sng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Champion</a:t>
                      </a:r>
                      <a:endParaRPr lang="fr-FR" sz="32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 384,5 Pt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RABOISSON </a:t>
                      </a:r>
                      <a:r>
                        <a:rPr lang="fr-FR" sz="2800" cap="none" spc="0" dirty="0" err="1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Jérome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524968"/>
                  </a:ext>
                </a:extLst>
              </a:tr>
              <a:tr h="60748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u="none" strike="noStrike" kern="1200" cap="none" spc="0" normalizeH="0" baseline="0" noProof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uLnTx/>
                          <a:uFillTx/>
                        </a:rPr>
                        <a:t>Vice Champion</a:t>
                      </a:r>
                      <a:endParaRPr lang="fr-F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384 Pt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SENAC Francis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355097"/>
                  </a:ext>
                </a:extLst>
              </a:tr>
              <a:tr h="60748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3 </a:t>
                      </a:r>
                      <a:r>
                        <a:rPr lang="fr-FR" sz="3200" cap="none" spc="0" dirty="0" err="1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eme</a:t>
                      </a:r>
                      <a:r>
                        <a:rPr lang="fr-FR" sz="3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 Prix d’élevage</a:t>
                      </a:r>
                      <a:endParaRPr lang="fr-FR" sz="32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383 Pt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</a:t>
                      </a:r>
                      <a:r>
                        <a:rPr lang="fr-FR" sz="2800" cap="none" spc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CATTENOZ J-C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889639"/>
                  </a:ext>
                </a:extLst>
              </a:tr>
              <a:tr h="607480">
                <a:tc gridSpan="2"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 JEAN Meilleur couleur  (M)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631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ROBERT Romain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62722"/>
                  </a:ext>
                </a:extLst>
              </a:tr>
              <a:tr h="8048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Meilleur couleur  (F)</a:t>
                      </a:r>
                    </a:p>
                    <a:p>
                      <a:endParaRPr lang="fr-F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614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BALLET </a:t>
                      </a:r>
                      <a:r>
                        <a:rPr lang="fr-FR" sz="2800" cap="none" spc="0" dirty="0" err="1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Jerôme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2279022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95CF51C0-D183-4278-9421-986CC25A5BFF}"/>
              </a:ext>
            </a:extLst>
          </p:cNvPr>
          <p:cNvSpPr txBox="1"/>
          <p:nvPr/>
        </p:nvSpPr>
        <p:spPr>
          <a:xfrm>
            <a:off x="42526" y="1312817"/>
            <a:ext cx="1701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9C20D97-F11C-4C3B-9C42-DE150E290ED8}"/>
              </a:ext>
            </a:extLst>
          </p:cNvPr>
          <p:cNvSpPr txBox="1"/>
          <p:nvPr/>
        </p:nvSpPr>
        <p:spPr>
          <a:xfrm>
            <a:off x="42527" y="1914661"/>
            <a:ext cx="1616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399EEFA-8E4B-434B-90DD-37CE185F958F}"/>
              </a:ext>
            </a:extLst>
          </p:cNvPr>
          <p:cNvSpPr txBox="1"/>
          <p:nvPr/>
        </p:nvSpPr>
        <p:spPr>
          <a:xfrm>
            <a:off x="42526" y="2479510"/>
            <a:ext cx="1616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151E75E-287F-4E3A-8A39-2DEAAAAF01ED}"/>
              </a:ext>
            </a:extLst>
          </p:cNvPr>
          <p:cNvSpPr txBox="1"/>
          <p:nvPr/>
        </p:nvSpPr>
        <p:spPr>
          <a:xfrm>
            <a:off x="42526" y="3094471"/>
            <a:ext cx="1616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B82B563-5114-429C-84BB-B0E04AFC7F95}"/>
              </a:ext>
            </a:extLst>
          </p:cNvPr>
          <p:cNvSpPr txBox="1"/>
          <p:nvPr/>
        </p:nvSpPr>
        <p:spPr>
          <a:xfrm>
            <a:off x="3676087" y="5677037"/>
            <a:ext cx="1954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 ID456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AA3637D-8AD3-4555-AD82-CEDB8421BD1C}"/>
              </a:ext>
            </a:extLst>
          </p:cNvPr>
          <p:cNvSpPr txBox="1"/>
          <p:nvPr/>
        </p:nvSpPr>
        <p:spPr>
          <a:xfrm>
            <a:off x="3676087" y="6411966"/>
            <a:ext cx="2159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  IF65</a:t>
            </a:r>
          </a:p>
        </p:txBody>
      </p:sp>
    </p:spTree>
    <p:extLst>
      <p:ext uri="{BB962C8B-B14F-4D97-AF65-F5344CB8AC3E}">
        <p14:creationId xmlns:p14="http://schemas.microsoft.com/office/powerpoint/2010/main" val="796560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0000">
        <p15:prstTrans prst="curtains"/>
      </p:transition>
    </mc:Choice>
    <mc:Fallback xmlns="">
      <p:transition spd="slow" advClick="0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EF65A9-A35C-4416-83E0-ABB2E70AB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84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CHAMPIONNAT NATIONAL 2018 Chambéry (73)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BEAA761-2755-4269-B2A6-DF756AC307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009878"/>
              </p:ext>
            </p:extLst>
          </p:nvPr>
        </p:nvGraphicFramePr>
        <p:xfrm>
          <a:off x="0" y="583043"/>
          <a:ext cx="12192000" cy="6475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740">
                  <a:extLst>
                    <a:ext uri="{9D8B030D-6E8A-4147-A177-3AD203B41FA5}">
                      <a16:colId xmlns:a16="http://schemas.microsoft.com/office/drawing/2014/main" val="1992847965"/>
                    </a:ext>
                  </a:extLst>
                </a:gridCol>
                <a:gridCol w="4593265">
                  <a:extLst>
                    <a:ext uri="{9D8B030D-6E8A-4147-A177-3AD203B41FA5}">
                      <a16:colId xmlns:a16="http://schemas.microsoft.com/office/drawing/2014/main" val="1685367577"/>
                    </a:ext>
                  </a:extLst>
                </a:gridCol>
                <a:gridCol w="1449535">
                  <a:extLst>
                    <a:ext uri="{9D8B030D-6E8A-4147-A177-3AD203B41FA5}">
                      <a16:colId xmlns:a16="http://schemas.microsoft.com/office/drawing/2014/main" val="3500835792"/>
                    </a:ext>
                  </a:extLst>
                </a:gridCol>
                <a:gridCol w="4405460">
                  <a:extLst>
                    <a:ext uri="{9D8B030D-6E8A-4147-A177-3AD203B41FA5}">
                      <a16:colId xmlns:a16="http://schemas.microsoft.com/office/drawing/2014/main" val="2582995697"/>
                    </a:ext>
                  </a:extLst>
                </a:gridCol>
              </a:tblGrid>
              <a:tr h="589242">
                <a:tc gridSpan="2">
                  <a:txBody>
                    <a:bodyPr/>
                    <a:lstStyle/>
                    <a:p>
                      <a:pPr algn="l"/>
                      <a:r>
                        <a:rPr lang="fr-FR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Géants Blanc du Bouscat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Juges :  CHIRAT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261281"/>
                  </a:ext>
                </a:extLst>
              </a:tr>
              <a:tr h="588176">
                <a:tc>
                  <a:txBody>
                    <a:bodyPr/>
                    <a:lstStyle/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1E491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Champion Mâle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341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RENARD André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280082"/>
                  </a:ext>
                </a:extLst>
              </a:tr>
              <a:tr h="588176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IM22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Vice Champion Mâle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342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RENARD André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588079"/>
                  </a:ext>
                </a:extLst>
              </a:tr>
              <a:tr h="607481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IE49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Championne Femelle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366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</a:t>
                      </a:r>
                      <a:r>
                        <a:rPr lang="fr-FR" sz="2800" b="1" kern="1200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Mr  RENARD André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073731"/>
                  </a:ext>
                </a:extLst>
              </a:tr>
              <a:tr h="607481">
                <a:tc>
                  <a:txBody>
                    <a:bodyPr/>
                    <a:lstStyle/>
                    <a:p>
                      <a:endParaRPr lang="fr-F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IE496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Vice Championne Femelle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363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RENARD André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099189"/>
                  </a:ext>
                </a:extLst>
              </a:tr>
              <a:tr h="607480">
                <a:tc>
                  <a:txBody>
                    <a:bodyPr/>
                    <a:lstStyle/>
                    <a:p>
                      <a:r>
                        <a:rPr lang="fr-FR" sz="2000" b="1" i="1" u="sng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Prix D’élevage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Champion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387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RENARD </a:t>
                      </a:r>
                      <a:r>
                        <a:rPr lang="fr-FR" sz="2800" b="1" cap="none" spc="0" dirty="0" err="1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Andre</a:t>
                      </a:r>
                      <a:endParaRPr lang="fr-FR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524968"/>
                  </a:ext>
                </a:extLst>
              </a:tr>
              <a:tr h="60748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Vice Champion</a:t>
                      </a:r>
                      <a:endParaRPr lang="fr-F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384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LAPRAY Pierre et Jean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355097"/>
                  </a:ext>
                </a:extLst>
              </a:tr>
              <a:tr h="60748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3 </a:t>
                      </a:r>
                      <a:r>
                        <a:rPr lang="fr-FR" sz="3200" b="1" cap="none" spc="0" dirty="0" err="1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eme</a:t>
                      </a:r>
                      <a:r>
                        <a:rPr lang="fr-FR" sz="32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 Prix d’élevage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383,5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AUBER Olivier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889639"/>
                  </a:ext>
                </a:extLst>
              </a:tr>
              <a:tr h="607480">
                <a:tc gridSpan="2">
                  <a:txBody>
                    <a:bodyPr/>
                    <a:lstStyle/>
                    <a:p>
                      <a:r>
                        <a:rPr lang="fr-FR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Meilleur fourrure (M)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341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RENARD André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62722"/>
                  </a:ext>
                </a:extLst>
              </a:tr>
              <a:tr h="8048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Meilleur fourrure (F)</a:t>
                      </a:r>
                    </a:p>
                    <a:p>
                      <a:endParaRPr lang="fr-F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N° 366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À Mr  RENARD André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279022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95CF51C0-D183-4278-9421-986CC25A5BFF}"/>
              </a:ext>
            </a:extLst>
          </p:cNvPr>
          <p:cNvSpPr txBox="1"/>
          <p:nvPr/>
        </p:nvSpPr>
        <p:spPr>
          <a:xfrm>
            <a:off x="42527" y="1288945"/>
            <a:ext cx="1701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9C20D97-F11C-4C3B-9C42-DE150E290ED8}"/>
              </a:ext>
            </a:extLst>
          </p:cNvPr>
          <p:cNvSpPr txBox="1"/>
          <p:nvPr/>
        </p:nvSpPr>
        <p:spPr>
          <a:xfrm>
            <a:off x="42526" y="1893998"/>
            <a:ext cx="1616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399EEFA-8E4B-434B-90DD-37CE185F958F}"/>
              </a:ext>
            </a:extLst>
          </p:cNvPr>
          <p:cNvSpPr txBox="1"/>
          <p:nvPr/>
        </p:nvSpPr>
        <p:spPr>
          <a:xfrm>
            <a:off x="42526" y="2540377"/>
            <a:ext cx="1616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151E75E-287F-4E3A-8A39-2DEAAAAF01ED}"/>
              </a:ext>
            </a:extLst>
          </p:cNvPr>
          <p:cNvSpPr txBox="1"/>
          <p:nvPr/>
        </p:nvSpPr>
        <p:spPr>
          <a:xfrm>
            <a:off x="42526" y="3094471"/>
            <a:ext cx="1616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B82B563-5114-429C-84BB-B0E04AFC7F95}"/>
              </a:ext>
            </a:extLst>
          </p:cNvPr>
          <p:cNvSpPr txBox="1"/>
          <p:nvPr/>
        </p:nvSpPr>
        <p:spPr>
          <a:xfrm>
            <a:off x="3588288" y="5675667"/>
            <a:ext cx="2507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  IE491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AA3637D-8AD3-4555-AD82-CEDB8421BD1C}"/>
              </a:ext>
            </a:extLst>
          </p:cNvPr>
          <p:cNvSpPr txBox="1"/>
          <p:nvPr/>
        </p:nvSpPr>
        <p:spPr>
          <a:xfrm>
            <a:off x="3588289" y="6367252"/>
            <a:ext cx="2369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N° Tatouage IE495</a:t>
            </a:r>
          </a:p>
        </p:txBody>
      </p:sp>
    </p:spTree>
    <p:extLst>
      <p:ext uri="{BB962C8B-B14F-4D97-AF65-F5344CB8AC3E}">
        <p14:creationId xmlns:p14="http://schemas.microsoft.com/office/powerpoint/2010/main" val="1200172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0000">
        <p15:prstTrans prst="curtains"/>
      </p:transition>
    </mc:Choice>
    <mc:Fallback xmlns="">
      <p:transition spd="slow" advClick="0" advTm="10000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516</Words>
  <Application>Microsoft Office PowerPoint</Application>
  <PresentationFormat>Grand écran</PresentationFormat>
  <Paragraphs>188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Thème Office</vt:lpstr>
      <vt:lpstr>Présentation PowerPoint</vt:lpstr>
      <vt:lpstr>CHAMPIONNAT NATIONAL 2018 Chambéry (73)</vt:lpstr>
      <vt:lpstr>CHAMPIONNAT NATIONAL 2018 Chambéry (73)</vt:lpstr>
      <vt:lpstr>CHAMPIONNAT NATIONAL 2018 Chambéry (73)</vt:lpstr>
      <vt:lpstr>CHAMPIONNAT NATIONAL 2018 Chambéry (73)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Pierrot</dc:creator>
  <cp:lastModifiedBy>CLUB DU GEANT</cp:lastModifiedBy>
  <cp:revision>81</cp:revision>
  <dcterms:created xsi:type="dcterms:W3CDTF">2017-12-08T20:41:37Z</dcterms:created>
  <dcterms:modified xsi:type="dcterms:W3CDTF">2018-12-16T10:20:21Z</dcterms:modified>
</cp:coreProperties>
</file>